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312D4CA-41A6-4483-9117-20B2FF15FC2F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D8B470-6749-4B2C-9FE0-50512966F05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47C9C8C-46EB-4A54-8823-8D41229B8DA0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E5A942-4CF3-4014-8853-912D71350FA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905B41-E623-49B8-9690-49250A2B1C1F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74FB3C-B150-49D1-86E8-9765EB81543E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CA7FB9D-D0D8-4A05-AF52-65EF50845BA3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54C88C5-9E64-4D30-B73A-2B26855E431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1CC853-AB94-428E-8990-AF85C4039FBE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754300-4EBA-4ED0-9FBD-CE999E90DAB1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02EA83-7314-4A38-A1CE-51A25CFEF846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A55CE8-438A-4314-8AF3-9553FA1562C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85B18AA-08E5-4185-9E07-C4CB0E7D204D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8B5EB8-97A5-44AC-B5CE-91EF3BD30397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85DA31-3167-408C-8695-2188A9938B19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3A97AF-3449-4A4F-BCD2-A03F388E60DF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0782134-DB1B-4623-B83B-5B3CDEA2509A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16BAAB-3E99-468E-835B-4A72C899DA3D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E3CAF8DD-D79F-40AC-B132-D2B830B210D6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255E64-2385-40D1-81CF-4C9D79BC2C29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5762AAE-BA5C-40EE-AB78-96E4CAA7E227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60874AA-ADC8-460D-A5BB-DF5FE3AE13F0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E233F4D-292D-49F6-A777-3AF4E9E7846B}" type="datetimeFigureOut">
              <a:rPr lang="es-MX" smtClean="0"/>
              <a:pPr>
                <a:defRPr/>
              </a:pPr>
              <a:t>19/08/2015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DAD16A5-1315-43E3-971D-AD27747E681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539750" y="83661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_tradnl" smtClean="0"/>
              <a:t>MI PROYECTO DE VIDA</a:t>
            </a:r>
            <a:br>
              <a:rPr lang="es-ES_tradnl" smtClean="0"/>
            </a:br>
            <a:endParaRPr lang="es-MX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dirty="0" smtClean="0"/>
              <a:t>STEPHANY ORTEGA GARCÍA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Origen de mi nombre. ¿Por que me llaman así?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es-MX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Porque a mi mamá le gustó el puñetero nombre. 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3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_tradnl" dirty="0" smtClean="0"/>
              <a:t>FORTALEZAS</a:t>
            </a:r>
          </a:p>
          <a:p>
            <a:r>
              <a:rPr lang="es-ES_tradnl" dirty="0" smtClean="0"/>
              <a:t>Leo</a:t>
            </a:r>
          </a:p>
          <a:p>
            <a:r>
              <a:rPr lang="es-ES_tradnl" dirty="0" smtClean="0"/>
              <a:t>Escribo</a:t>
            </a:r>
          </a:p>
          <a:p>
            <a:endParaRPr lang="es-ES_tradnl" dirty="0" smtClean="0"/>
          </a:p>
        </p:txBody>
      </p:sp>
      <p:sp>
        <p:nvSpPr>
          <p:cNvPr id="4100" name="4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_tradnl" dirty="0" smtClean="0"/>
              <a:t>DEBILIDADES</a:t>
            </a:r>
          </a:p>
          <a:p>
            <a:r>
              <a:rPr lang="es-ES_tradnl" dirty="0" smtClean="0"/>
              <a:t>Todo</a:t>
            </a:r>
            <a:endParaRPr lang="es-MX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Punto de partida de mi situación </a:t>
            </a:r>
            <a:br>
              <a:rPr lang="es-ES_tradnl" dirty="0" smtClean="0"/>
            </a:b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sz="half" idx="1"/>
          </p:nvPr>
        </p:nvSpPr>
        <p:spPr>
          <a:xfrm>
            <a:off x="457200" y="1268412"/>
            <a:ext cx="4043363" cy="5256931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1. </a:t>
            </a:r>
            <a:r>
              <a:rPr lang="es-MX" dirty="0" smtClean="0"/>
              <a:t>Quiénes han sido las personas que han tenido mayor influencia en mi vida y de qué manera</a:t>
            </a:r>
            <a:r>
              <a:rPr lang="es-MX" dirty="0" smtClean="0"/>
              <a:t>? R/: Mis padres, me hacen seguir a pesar de lo malo. </a:t>
            </a: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2. </a:t>
            </a:r>
            <a:r>
              <a:rPr lang="es-MX" dirty="0" smtClean="0"/>
              <a:t>¿Cuáles han sido mis intereses desde la edad temprana</a:t>
            </a:r>
            <a:r>
              <a:rPr lang="es-MX" dirty="0" smtClean="0"/>
              <a:t>? R/: Morirme.</a:t>
            </a: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3. </a:t>
            </a:r>
            <a:r>
              <a:rPr lang="es-MX" dirty="0" smtClean="0"/>
              <a:t>¿Cuáles han sido los acontecimientos que han influido en forma decisiva en lo que soy ahora</a:t>
            </a:r>
            <a:r>
              <a:rPr lang="es-MX" dirty="0" smtClean="0"/>
              <a:t>? R/: Todo, absolutamente todo, cada uno de los acontecimientos que he vivido en mis 15 años.</a:t>
            </a: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4¿Cuáles han sido en mi vida los principales éxitos y fracasos</a:t>
            </a:r>
            <a:r>
              <a:rPr lang="es-MX" dirty="0" smtClean="0"/>
              <a:t>? R/: Nunca he triunfado, sigo esperando ese día.</a:t>
            </a:r>
            <a:endParaRPr lang="es-MX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MX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5. </a:t>
            </a:r>
            <a:r>
              <a:rPr lang="es-MX" dirty="0" smtClean="0"/>
              <a:t>¿Cuáles han sido mis decisiones más significativas</a:t>
            </a:r>
            <a:r>
              <a:rPr lang="es-MX" dirty="0" smtClean="0"/>
              <a:t>? R/: Decidir no matarme. :D</a:t>
            </a: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AUTOBIOGRAFIA</a:t>
            </a:r>
            <a:br>
              <a:rPr lang="es-ES_tradnl" dirty="0" smtClean="0"/>
            </a:b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43363" cy="5073650"/>
          </a:xfrm>
        </p:spPr>
        <p:txBody>
          <a:bodyPr/>
          <a:lstStyle/>
          <a:p>
            <a:r>
              <a:rPr lang="es-ES_tradnl" dirty="0" smtClean="0"/>
              <a:t>Enuncia 5 aspectos que te gustan de </a:t>
            </a:r>
            <a:r>
              <a:rPr lang="es-ES_tradnl" dirty="0" smtClean="0"/>
              <a:t>ti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Servicial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Positiva</a:t>
            </a:r>
          </a:p>
          <a:p>
            <a:pPr marL="514350" indent="-514350">
              <a:buAutoNum type="arabicPeriod" startAt="3"/>
            </a:pPr>
            <a:r>
              <a:rPr lang="es-ES_tradnl" dirty="0" smtClean="0"/>
              <a:t>Sociable</a:t>
            </a:r>
          </a:p>
          <a:p>
            <a:pPr marL="514350" indent="-514350">
              <a:buAutoNum type="arabicPeriod" startAt="3"/>
            </a:pPr>
            <a:r>
              <a:rPr lang="es-ES_tradnl" dirty="0" smtClean="0"/>
              <a:t>Estudiosa</a:t>
            </a:r>
          </a:p>
          <a:p>
            <a:pPr marL="514350" indent="-514350">
              <a:buAutoNum type="arabicPeriod" startAt="3"/>
            </a:pPr>
            <a:r>
              <a:rPr lang="es-ES_tradnl" dirty="0" smtClean="0"/>
              <a:t>Responsable</a:t>
            </a:r>
          </a:p>
          <a:p>
            <a:pPr marL="0" indent="0">
              <a:buNone/>
            </a:pPr>
            <a:endParaRPr lang="es-ES_tradnl" dirty="0" smtClean="0"/>
          </a:p>
        </p:txBody>
      </p:sp>
      <p:sp>
        <p:nvSpPr>
          <p:cNvPr id="6148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27488" cy="5000625"/>
          </a:xfrm>
        </p:spPr>
        <p:txBody>
          <a:bodyPr/>
          <a:lstStyle/>
          <a:p>
            <a:r>
              <a:rPr lang="es-ES_tradnl" dirty="0" smtClean="0"/>
              <a:t>Enuncia 5 aspectos que no te gustan de </a:t>
            </a:r>
            <a:r>
              <a:rPr lang="es-ES_tradnl" dirty="0" smtClean="0"/>
              <a:t>ti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Cariñosa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Bajo autoestima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Bullosa 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Perezosa </a:t>
            </a:r>
          </a:p>
          <a:p>
            <a:pPr marL="514350" indent="-514350">
              <a:buAutoNum type="arabicPeriod"/>
            </a:pPr>
            <a:r>
              <a:rPr lang="es-ES_tradnl" dirty="0" smtClean="0"/>
              <a:t>Desordenada </a:t>
            </a:r>
          </a:p>
          <a:p>
            <a:pPr marL="514350" indent="-514350">
              <a:buAutoNum type="arabicPeriod"/>
            </a:pPr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RASGOS DE MI PERSONALIDAD</a:t>
            </a:r>
            <a:br>
              <a:rPr lang="es-ES_tradnl" dirty="0" smtClean="0"/>
            </a:b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mtClean="0"/>
              <a:t>¿Quién soy YO?</a:t>
            </a:r>
            <a:endParaRPr lang="es-MX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No sé, soy una persona más. 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188" y="260350"/>
            <a:ext cx="7772400" cy="17589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CONVERTIR TUS SUEÑOS EN REALIDAD: ¿CUÁLES SON TUS SUEÑOS</a:t>
            </a:r>
            <a:endParaRPr lang="es-MX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492896"/>
            <a:ext cx="6584776" cy="314590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dirty="0" smtClean="0"/>
              <a:t>Viajar alrededor del mundo de la mano de Sebastián, mi mejor amigo. Hacer sentir orgullosa a mi madre, verla sonreír por mí. Sonreír sin fingir. 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188" y="260350"/>
            <a:ext cx="7845425" cy="16144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 smtClean="0"/>
              <a:t>MI PROGRAMA DE VIDA: PLAN DE ACCIÓN</a:t>
            </a:r>
            <a:br>
              <a:rPr lang="es-ES_tradnl" dirty="0" smtClean="0"/>
            </a:br>
            <a:endParaRPr lang="es-MX" dirty="0" smtClean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904072"/>
              </p:ext>
            </p:extLst>
          </p:nvPr>
        </p:nvGraphicFramePr>
        <p:xfrm>
          <a:off x="468313" y="1397000"/>
          <a:ext cx="7992119" cy="6026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19"/>
                <a:gridCol w="1728690"/>
                <a:gridCol w="1367654"/>
                <a:gridCol w="880128"/>
                <a:gridCol w="1352120"/>
                <a:gridCol w="1872208"/>
              </a:tblGrid>
              <a:tr h="1646339"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Nº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¿Cuál</a:t>
                      </a:r>
                      <a:r>
                        <a:rPr lang="es-ES_tradnl" sz="1800" baseline="0" dirty="0" smtClean="0"/>
                        <a:t> es mi realidad?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¿Qué tengo?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¿Qué necesito?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¿Qué puedo hacer?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¿Qué voy hacer?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</a:tr>
              <a:tr h="667682"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viajar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Soy pobre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habilidades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Plata 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esforzarme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Esforzarme</a:t>
                      </a:r>
                      <a:r>
                        <a:rPr lang="es-MX" sz="1800" baseline="0" dirty="0" smtClean="0"/>
                        <a:t> 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</a:tr>
              <a:tr h="667682"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Hablar bien inglés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Sé un poquito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Nada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Aprender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Lo mismo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Lo mismo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</a:tr>
              <a:tr h="667682"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Ser bella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Soy</a:t>
                      </a:r>
                      <a:r>
                        <a:rPr lang="es-MX" sz="1800" baseline="0" dirty="0" smtClean="0"/>
                        <a:t> fea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Nada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Nada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Nada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Nada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</a:tr>
              <a:tr h="667682"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Morirme</a:t>
                      </a:r>
                      <a:r>
                        <a:rPr lang="es-MX" sz="1800" baseline="0" dirty="0" smtClean="0"/>
                        <a:t> joven 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Estoy muerta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Muerte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Vivir</a:t>
                      </a:r>
                    </a:p>
                    <a:p>
                      <a:endParaRPr lang="es-MX" sz="1800" dirty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Vivir</a:t>
                      </a:r>
                      <a:r>
                        <a:rPr lang="es-MX" sz="1800" baseline="0" dirty="0" smtClean="0"/>
                        <a:t> </a:t>
                      </a:r>
                      <a:endParaRPr lang="es-MX" sz="1800" dirty="0" smtClean="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r>
                        <a:rPr lang="es-MX" sz="1800" dirty="0" smtClean="0"/>
                        <a:t>Vivir </a:t>
                      </a:r>
                      <a:endParaRPr lang="es-MX" sz="1800" dirty="0"/>
                    </a:p>
                  </a:txBody>
                  <a:tcPr marL="91430" marR="91430" marT="45724" marB="45724"/>
                </a:tc>
              </a:tr>
              <a:tr h="667682"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endParaRPr lang="es-MX" sz="1800"/>
                    </a:p>
                  </a:txBody>
                  <a:tcPr marL="91430" marR="91430" marT="45724" marB="45724"/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91430" marR="91430" marT="45724" marB="4572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CO" dirty="0" smtClean="0"/>
              <a:t>Haré lo posible por cumplir mis sueños</a:t>
            </a:r>
          </a:p>
          <a:p>
            <a:pPr marL="514350" indent="-514350">
              <a:buAutoNum type="arabicPeriod"/>
            </a:pPr>
            <a:r>
              <a:rPr lang="es-CO" dirty="0" smtClean="0"/>
              <a:t>Todo saldrá bien.</a:t>
            </a:r>
          </a:p>
          <a:p>
            <a:pPr marL="514350" indent="-514350">
              <a:buAutoNum type="arabicPeriod"/>
            </a:pPr>
            <a:r>
              <a:rPr lang="es-CO" dirty="0" smtClean="0"/>
              <a:t>Moriré en capacidad y estaré feliz. </a:t>
            </a:r>
            <a:endParaRPr lang="es-C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CONCLUSIONES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</TotalTime>
  <Words>347</Words>
  <Application>Microsoft Office PowerPoint</Application>
  <PresentationFormat>Presentación en pantalla (4:3)</PresentationFormat>
  <Paragraphs>72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Calibri</vt:lpstr>
      <vt:lpstr>Arial</vt:lpstr>
      <vt:lpstr>Concurrencia</vt:lpstr>
      <vt:lpstr>MI PROYECTO DE VIDA </vt:lpstr>
      <vt:lpstr>Origen de mi nombre. ¿Por que me llaman así?  </vt:lpstr>
      <vt:lpstr>Punto de partida de mi situación  </vt:lpstr>
      <vt:lpstr>AUTOBIOGRAFIA </vt:lpstr>
      <vt:lpstr>RASGOS DE MI PERSONALIDAD </vt:lpstr>
      <vt:lpstr>¿Quién soy YO?</vt:lpstr>
      <vt:lpstr>CONVERTIR TUS SUEÑOS EN REALIDAD: ¿CUÁLES SON TUS SUEÑOS</vt:lpstr>
      <vt:lpstr>MI PROGRAMA DE VIDA: PLAN DE ACCIÓN </vt:lpstr>
      <vt:lpstr>CONCLUSIONES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PROYECTO DE VIDA</dc:title>
  <dc:creator>caosfegu</dc:creator>
  <cp:lastModifiedBy>Familia</cp:lastModifiedBy>
  <cp:revision>10</cp:revision>
  <dcterms:created xsi:type="dcterms:W3CDTF">2015-07-20T08:53:10Z</dcterms:created>
  <dcterms:modified xsi:type="dcterms:W3CDTF">2015-08-19T23:29:44Z</dcterms:modified>
</cp:coreProperties>
</file>